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59" r:id="rId10"/>
    <p:sldId id="260" r:id="rId11"/>
    <p:sldId id="261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94660"/>
  </p:normalViewPr>
  <p:slideViewPr>
    <p:cSldViewPr snapToGrid="0">
      <p:cViewPr varScale="1">
        <p:scale>
          <a:sx n="66" d="100"/>
          <a:sy n="66" d="100"/>
        </p:scale>
        <p:origin x="39" y="12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E36EC-9EC0-43C1-B2C6-C23B16420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098C5-E8D3-444A-A1CA-3139D7709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33B4D-0ADA-4DD2-9276-22CFA570C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69EA7-2ED4-461F-BD83-EE91A2A6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F2D37-A47A-4391-9012-8002E7C7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9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DF00-490E-4FD0-8ACE-D5F97E19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8DADF-25E1-4413-8A11-96B993E34E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1CD57-FFC4-4B45-8DFF-0E70AE285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59B86-86D6-4660-8AAD-342517114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A7431-260C-40A1-9A1F-726A956B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2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60ECB-44AE-4014-AD23-38F131D3B5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24B810-18F6-4C6B-9961-97E94EA6C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1A214-7DAC-433D-A1A7-6672CF88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42BC7-E2E3-451E-B370-4500F004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F2F8C-5EC1-4F83-99AF-50D65128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83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45454-4E3C-4542-B59F-4EA4D793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B3E0-572E-4181-B893-039264296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A5B5E-5EA4-44F1-BC5F-1B0CD1D9B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68FC6-F1E0-4ABD-8901-40AFF07F3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F913-9141-45AD-8BDB-5A1737A3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6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A0A62-C9FD-428A-A831-420C4878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08C8-A927-44AB-A0E1-F5A2D6AC4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AB240-298B-4489-8101-094D6509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92141-6690-499B-BC25-1C82CAC2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B7591-DB26-4673-A463-19B3444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3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AC10-6620-4E5F-8DBF-94818F89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9230-7151-4195-B4EC-3DA3E4BAC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75262-1227-4506-A876-9F9E601AB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27A43-C110-4F2F-9783-9378F911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1C2F7-7F17-4B0F-BF46-A734607D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4AD56-5934-4328-957C-5FA3C4DB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8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C203-8E05-49A0-9133-E2CCB2E5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C864F-B762-49FC-9B0D-A471D383C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8FE31-AA9A-4A2B-A688-D9B2953B9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5F33D1-BFDC-4373-8703-75DC687C9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3252F-EA43-441E-93F9-5654D48011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BAC8C-AFED-451B-A505-7B455BFE2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E93385-34C6-4AFE-91CC-987DB98F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9ADE0-DB44-4354-A558-E80CB6ABF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3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7566-8733-4071-8BFD-A8B5794A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8EB44-7958-4E86-AF1C-5EFFDBE84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20A751-75FA-4206-9C94-81F6B410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CFD64-E51D-44D2-945E-CA1B670C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72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8D8FB3-4C9B-4148-A51F-FDE8623DE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203183-30B0-47C3-B7F0-46E5B5DA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4ADC4-4D91-4C76-B05B-4DD7A9CF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8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63D6C-1399-45BC-AF01-05B50632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7E902-A9F9-45FE-9201-61296675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15050-9923-47AE-AA3D-5E6C3062F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D2692-BFD5-42D0-ACF3-E0C8E68C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28CB4-9035-4404-A3D3-AD70B349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C73F8-69F2-45BC-83BB-C78D9DA7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60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6E29-89E4-45EC-B5FB-869E8832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609B1A-C33C-4839-B54B-8DEEE4071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F94584-1653-4C6A-832F-9E933D241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82AE4-E501-4EA8-9DFC-57BBB5A4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A6277-6043-48D0-A42E-7F94244FF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AA19F-54CB-4770-8AE6-2E1B8278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3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333C6-1994-4281-B66E-5E236D97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FD417-44E3-40A7-926F-D92AE3373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95E73-305B-4BE1-A0D5-FB546EF89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A8B58-6F36-4570-9439-EC5F9909745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03477-91BD-4B8A-8FF3-326B539B6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0DD8C-5F05-49B1-9B55-968F9219A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D466D-13ED-4BF6-9A65-233D8ACFD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5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01CADE-EC08-46D8-9128-DDCB85032D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85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1D307-93D4-480F-9CD6-BABD7195AC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9"/>
          <a:stretch/>
        </p:blipFill>
        <p:spPr>
          <a:xfrm>
            <a:off x="-1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8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9B1254-A01F-418D-A725-02553C28DD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51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07C3C-2E35-4DD3-81D0-52FFB469A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98"/>
          <a:stretch/>
        </p:blipFill>
        <p:spPr>
          <a:xfrm>
            <a:off x="0" y="13661"/>
            <a:ext cx="12192000" cy="68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5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124C8-9AAB-4404-8A45-63C897A4C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A168A0-C4AB-476C-9190-F444F9030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88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0863E-648E-4EF2-8430-CE135FB4C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4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0DBE7-CD45-4963-9538-4791C7CF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9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A1000-AF7C-4F4E-83CF-15E8F3889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0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5C628-F5DD-49C1-AACB-6646F93AC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B9E85-4E85-4D1D-A691-8482DC9FE4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9"/>
          <a:stretch/>
        </p:blipFill>
        <p:spPr>
          <a:xfrm>
            <a:off x="0" y="-13996"/>
            <a:ext cx="12192000" cy="68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3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49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FC95D-A7B4-4497-B902-AD193531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03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HAMILTON</dc:creator>
  <cp:lastModifiedBy>JENNIFER HAMILTON</cp:lastModifiedBy>
  <cp:revision>5</cp:revision>
  <dcterms:created xsi:type="dcterms:W3CDTF">2017-07-06T22:58:10Z</dcterms:created>
  <dcterms:modified xsi:type="dcterms:W3CDTF">2017-07-08T02:19:43Z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